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videos/d/18DjlHtdivheL-Mq4qNrJ0a2_oUj4Y41KF22Ju8IuWzc/play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9237" y="1704618"/>
            <a:ext cx="55871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Light-Based Secure File Transfer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179237" y="4389477"/>
            <a:ext cx="55871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Samyak Gandhi (22BCP082), Tiyarsna Solanki (22BCP066)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179237" y="5457230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Guidance of: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Ms. Ashka Raval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179237" y="6129933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 of Computer Engineering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4918829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9866" y="1729145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5438" y="160805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3669" y="1746290"/>
            <a:ext cx="276582" cy="276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Laser &amp; Photodiode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speed and longer range transmission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06448" y="301990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22020" y="2898815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52" y="3037046"/>
            <a:ext cx="276582" cy="2765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9493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AES-128 Encryption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security layer for data protection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3030" y="4310658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98602" y="4189571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6834" y="4327803"/>
            <a:ext cx="276582" cy="2765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36075" y="4218384"/>
            <a:ext cx="33599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Bi-directional Communication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Full-duplex data exchange capability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59731" y="5601414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75303" y="548032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535" y="5618559"/>
            <a:ext cx="276582" cy="2765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Noise Filtering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for improved accuracy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3030" y="689217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198602" y="6771084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834" y="6909316"/>
            <a:ext cx="276582" cy="27658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Interface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app for easy operation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92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341483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234148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2598777"/>
            <a:ext cx="3478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&amp; Covert Transfer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308919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offers a low-cost, secure, and untraceable method for file transfer.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341483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234148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2598777"/>
            <a:ext cx="3317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Overcomes Restrictions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308919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Effectively operates in high-security zones where traditional networking is prohibited.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29910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429910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4556403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2524" y="504682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Proves highly beneficial across forensics, defence, and research facilities.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8548" y="429910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8067" y="429910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7777282" y="4556403"/>
            <a:ext cx="3743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Viable LED Communication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777282" y="504682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demonstrates the effectiveness of LED-based optical communication for data transfer.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046940" y="63700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6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0544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AFCBF8"/>
          </a:solidFill>
          <a:ln w="7620">
            <a:solidFill>
              <a:srgbClr val="95B1D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3029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data exchange poses threats in sensitive environments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0544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AFCBF8"/>
          </a:solidFill>
          <a:ln w="7620">
            <a:solidFill>
              <a:srgbClr val="95B1D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Restricted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23029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USB, Wi-Fi, Bluetooth banned in high-security zones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05444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AFCBF8"/>
          </a:solidFill>
          <a:ln w="7620">
            <a:solidFill>
              <a:srgbClr val="95B1D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Breaches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23029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Espionage and evidence tampering risks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88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6464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Covert LED Communication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420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file transfer using optical channel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719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Wi-Fi dependency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14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Bluetooth required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56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USB connections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985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Trace-less transmission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8419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8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Applications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4257913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Military Bases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12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communication in air-gapped defence environments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4257913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Forensic Labs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5712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transfer without contamination or tampering risks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4257913"/>
            <a:ext cx="680442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Centres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5712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data exchange in isolated research facilities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Binary Conversion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converted to binary data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7047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Manchester Encoding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encoded for synchronisation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LED Transmission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 pulses transmit signal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LDR Detection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Receiver captures variations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Reconstruction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decoded to file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7782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Manchester Encoding?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OOK Pulsing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to intensity &amp; noise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to distinguish 0 &amp; 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Synchronisation issues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bit error probability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95267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Manchester Encoding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in noisy environments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0 &amp; 1 differentiation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Self-synchronising signal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transmission errors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25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4846558"/>
            <a:ext cx="5654040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670" y="5888831"/>
            <a:ext cx="4200763" cy="1719739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4416" y="614457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Transmitter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4416" y="6631781"/>
            <a:ext cx="368927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Nano + High-brightness LED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4699" y="5888831"/>
            <a:ext cx="4200882" cy="1719739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0446" y="614457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Receiver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0446" y="6631781"/>
            <a:ext cx="368939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LDR + Op-Amp + Microcontroller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848" y="5888831"/>
            <a:ext cx="4200882" cy="1719739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6594" y="614457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Protection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6594" y="6631781"/>
            <a:ext cx="368939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CRC/checksum verification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545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4065389"/>
            <a:ext cx="5313998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Components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493990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749" y="5238393"/>
            <a:ext cx="65589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5378648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LED Control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578739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PWM pin controls LED intensity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409736" y="493990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9736" y="5238393"/>
            <a:ext cx="65589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409736" y="5378648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 Detection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409736" y="578739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LDR senses intensity variations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1749" y="642068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749" y="6719173"/>
            <a:ext cx="65589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6859429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Signal Amplification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726817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LM358 Op-Amp converts analogue response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409736" y="642068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409736" y="6719173"/>
            <a:ext cx="65589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7409736" y="6859429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Binary Conversion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09736" y="726817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Microcontroller converts voltage to bits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86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07" y="2718911"/>
            <a:ext cx="4596527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Experimental Results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007" y="3632597"/>
            <a:ext cx="6579751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1-2m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2799517" y="4443651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Transmission Range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4007" y="4829175"/>
            <a:ext cx="657975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indoor communication distance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26523" y="3632597"/>
            <a:ext cx="6579870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9602153" y="4443651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Bit Error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26523" y="4829175"/>
            <a:ext cx="657987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Manchester encoding ensures accuracy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4007" y="5381744"/>
            <a:ext cx="228992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Factors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4007" y="5927765"/>
            <a:ext cx="133823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LED brightness levels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4007" y="6275308"/>
            <a:ext cx="133823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 light conditions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4007" y="6622852"/>
            <a:ext cx="133823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 between devices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4007" y="6970395"/>
            <a:ext cx="133823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Noise reduction techniques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4007" y="7456051"/>
            <a:ext cx="133823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demonstration: </a:t>
            </a:r>
            <a:pPr algn="l" indent="0" marL="0">
              <a:lnSpc>
                <a:spcPts val="2200"/>
              </a:lnSpc>
              <a:buNone/>
            </a:pPr>
            <a:r>
              <a:rPr lang="en-US" sz="1400" b="1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https://docs.google.com/videos/d/18DjlHtdivheL-Mq4qNrJ0a2_oUj4Y41KF22Ju8IuWzc/play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2025-12-01T17:50:58Z</dcterms:created>
  <dcterms:modified xsi:type="dcterms:W3CDTF">2025-12-01T17:50:58Z</dcterms:modified>
</cp:coreProperties>
</file>